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4" r:id="rId4"/>
    <p:sldId id="267" r:id="rId5"/>
    <p:sldId id="263" r:id="rId6"/>
    <p:sldId id="260" r:id="rId7"/>
    <p:sldId id="259" r:id="rId8"/>
    <p:sldId id="262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3"/>
    <p:restoredTop sz="94719"/>
  </p:normalViewPr>
  <p:slideViewPr>
    <p:cSldViewPr snapToGrid="0">
      <p:cViewPr>
        <p:scale>
          <a:sx n="173" d="100"/>
          <a:sy n="173" d="100"/>
        </p:scale>
        <p:origin x="-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C6165-3AAA-9447-9FF2-6AC958154ACC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2122F-E4AE-3240-9227-0A3E03700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432E5-7A51-55F0-50CC-0AF89D97C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8667" y="1766228"/>
            <a:ext cx="5832531" cy="2175152"/>
          </a:xfrm>
        </p:spPr>
        <p:txBody>
          <a:bodyPr anchor="b">
            <a:normAutofit/>
          </a:bodyPr>
          <a:lstStyle/>
          <a:p>
            <a:r>
              <a:rPr lang="en-US" sz="2000" dirty="0"/>
              <a:t>Gentle Introduction to Machine Learning and Generative AI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2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3164C1-7200-79A4-9FF5-F321835AF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3509" y="204667"/>
            <a:ext cx="5420381" cy="469391"/>
          </a:xfrm>
        </p:spPr>
        <p:txBody>
          <a:bodyPr/>
          <a:lstStyle/>
          <a:p>
            <a:r>
              <a:rPr lang="en-US" dirty="0"/>
              <a:t>Venn Diagram of AI. ML and </a:t>
            </a:r>
            <a:r>
              <a:rPr lang="en-US" dirty="0" err="1"/>
              <a:t>GenAI</a:t>
            </a:r>
            <a:endParaRPr lang="en-US" dirty="0"/>
          </a:p>
        </p:txBody>
      </p:sp>
      <p:pic>
        <p:nvPicPr>
          <p:cNvPr id="9" name="Picture 8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83B22679-5BE6-C701-C9C4-50883E09C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191" y="797993"/>
            <a:ext cx="6150451" cy="59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3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3164C1-7200-79A4-9FF5-F321835AF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4478" y="2271633"/>
            <a:ext cx="3091564" cy="3875778"/>
          </a:xfrm>
        </p:spPr>
        <p:txBody>
          <a:bodyPr anchor="b">
            <a:normAutofit/>
          </a:bodyPr>
          <a:lstStyle/>
          <a:p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oard with white text&#10;&#10;Description automatically generated">
            <a:extLst>
              <a:ext uri="{FF2B5EF4-FFF2-40B4-BE49-F238E27FC236}">
                <a16:creationId xmlns:a16="http://schemas.microsoft.com/office/drawing/2014/main" id="{9A40CA3F-4F39-BE5F-7865-25EBF0FF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210" y="881188"/>
            <a:ext cx="7772400" cy="5095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842E8-34AF-D94A-D683-F64B7ED0D489}"/>
              </a:ext>
            </a:extLst>
          </p:cNvPr>
          <p:cNvSpPr txBox="1"/>
          <p:nvPr/>
        </p:nvSpPr>
        <p:spPr>
          <a:xfrm>
            <a:off x="2492477" y="390832"/>
            <a:ext cx="443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Types of Machine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93350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3164C1-7200-79A4-9FF5-F321835AF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4478" y="2271633"/>
            <a:ext cx="3091564" cy="3875778"/>
          </a:xfrm>
        </p:spPr>
        <p:txBody>
          <a:bodyPr anchor="b">
            <a:normAutofit/>
          </a:bodyPr>
          <a:lstStyle/>
          <a:p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of information on a black background&#10;&#10;Description automatically generated">
            <a:extLst>
              <a:ext uri="{FF2B5EF4-FFF2-40B4-BE49-F238E27FC236}">
                <a16:creationId xmlns:a16="http://schemas.microsoft.com/office/drawing/2014/main" id="{BA75952C-1F6C-FB14-0B6D-1DBB9D554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11" y="0"/>
            <a:ext cx="8140037" cy="685800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853164C1-7200-79A4-9FF5-F321835AF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0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56C65E12-C454-1CAE-78EA-F7A4ECC9A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909" y="1446361"/>
            <a:ext cx="11366149" cy="5403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5C022-8335-E6FC-2484-3167F00D2B25}"/>
              </a:ext>
            </a:extLst>
          </p:cNvPr>
          <p:cNvSpPr txBox="1"/>
          <p:nvPr/>
        </p:nvSpPr>
        <p:spPr>
          <a:xfrm>
            <a:off x="2730843" y="889686"/>
            <a:ext cx="336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Langchain</a:t>
            </a:r>
            <a:r>
              <a:rPr lang="en-US" dirty="0"/>
              <a:t> Interaction</a:t>
            </a:r>
          </a:p>
        </p:txBody>
      </p:sp>
    </p:spTree>
    <p:extLst>
      <p:ext uri="{BB962C8B-B14F-4D97-AF65-F5344CB8AC3E}">
        <p14:creationId xmlns:p14="http://schemas.microsoft.com/office/powerpoint/2010/main" val="16571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11092" y="1134409"/>
            <a:ext cx="239869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27C9E34D-A190-F645-4D87-741F26835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0146" y="0"/>
            <a:ext cx="7271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1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EF6E6-9514-C2A5-9C4C-5B11036DF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265" y="95969"/>
            <a:ext cx="9932168" cy="7674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2C402-E11F-7E90-FAAD-CEA439D66C68}"/>
              </a:ext>
            </a:extLst>
          </p:cNvPr>
          <p:cNvSpPr txBox="1"/>
          <p:nvPr/>
        </p:nvSpPr>
        <p:spPr>
          <a:xfrm>
            <a:off x="444843" y="7376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9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2C402-E11F-7E90-FAAD-CEA439D66C68}"/>
              </a:ext>
            </a:extLst>
          </p:cNvPr>
          <p:cNvSpPr txBox="1"/>
          <p:nvPr/>
        </p:nvSpPr>
        <p:spPr>
          <a:xfrm>
            <a:off x="444843" y="7376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40BCA-6722-BB10-1896-4621A2FC6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222" y="0"/>
            <a:ext cx="451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34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160</TotalTime>
  <Words>23</Words>
  <Application>Microsoft Macintosh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Khan, Shakil</dc:creator>
  <cp:lastModifiedBy>Khan, Shakil</cp:lastModifiedBy>
  <cp:revision>3</cp:revision>
  <dcterms:created xsi:type="dcterms:W3CDTF">2024-06-28T18:54:01Z</dcterms:created>
  <dcterms:modified xsi:type="dcterms:W3CDTF">2024-06-29T02:20:36Z</dcterms:modified>
</cp:coreProperties>
</file>